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56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52"/>
    <p:restoredTop sz="94643"/>
  </p:normalViewPr>
  <p:slideViewPr>
    <p:cSldViewPr snapToGrid="0">
      <p:cViewPr varScale="1">
        <p:scale>
          <a:sx n="139" d="100"/>
          <a:sy n="139" d="100"/>
        </p:scale>
        <p:origin x="13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1A5F9-B88C-0285-ED08-D3DA3B688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678580-2440-8738-9D68-E3BD5D84B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09DA0-BF4B-09A4-5ACD-E94574BA4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ADD9B-BF66-A6E0-7102-0E5F481A5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192BD-288E-3B94-2EC9-E0570C14D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91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25EBB-FFC6-8100-4914-270998CCF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E67958-688E-A489-4704-0D2B1E841B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BA82D-698D-2875-89CE-4DB4D4E7E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13422-7C78-5781-FDEA-2CB41833F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2AE43-7EBF-761C-9CF2-E9AA09A33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2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7D31FC-BE6D-A1F1-C327-27D66F09DA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7F0117-15BA-3701-12CA-304310CEC1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653A5-1293-5973-6AF6-4177B31BA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5D37E-07FA-9943-A404-44624CDF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169B4-394E-317C-B718-B9F1412B5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40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FFCDC-3FB6-03E4-7DFC-38E64A654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94DDA-9BD1-08A6-2338-F6AA697CE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9DA6C-FC63-B1DC-ED51-5DC296054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26725-8237-4AE6-EC3B-F1BEB6059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A75FC-E2D9-1897-C6B0-07ABD7FA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03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17D58-B5F6-9AF3-C55A-3FCE790E2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61F193-6F1E-4F93-5CC1-EB2E15665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EACED-0C77-EF76-94E2-9B74A218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4411A-9D8D-CBBD-0285-5E44E90F1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E9AAB-BB35-6A4E-C5FA-6A3F8F1DB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61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904CE-20E9-9552-BEC0-DDD970EA0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05654-A7B2-C431-46A6-A46E879859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19EAF-94A2-3767-971C-F19062599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636BC-10D0-3E4B-7174-86D8A3548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9C227-B0DA-5D62-F40A-406CEA6C3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FC40C4-AAAE-B96F-CFA1-A9876E486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82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58ECB-DFAD-A4F4-B93B-82A60F28B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1F8C5-56DD-A8A7-C015-833C30C49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800729-10FB-6314-EB1D-E35336F783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F79537-EA9E-D280-FDB9-2F678074D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A3D7D-12DA-AE16-3212-245DEEF6CE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ECF32C-146D-FF74-0E87-2F061BA98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8E2B73-E936-7B53-5BD0-E989BA288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D74CE3-F135-3E0D-EAEC-CE995F039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439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FC96D-94C9-4E90-3932-8B348210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12A074-226C-7DDF-4D31-B82DCBC95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FE4714-843E-6BFB-4F00-761EEF010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5374D3-18CC-91B1-541C-343B0EC75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665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641618-1752-E1B6-DE38-1AA6CA1C5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72D9FF-7317-76A7-9757-03C52163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E6B74D-9F20-F97F-CED6-5BF6FBB7C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898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54165-9785-9D09-BC75-7D0CBCF6F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BE5F5-44D7-77E0-91DE-1EE01DCD8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84958A-4433-653D-5C7C-239D69DC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BD0F9-0063-D5C6-ADAC-25B6A33A9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90BBCA-FE6D-449E-E818-A8335A522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F061-B08C-80FA-359F-A4827DA1C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01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CDA71-9B57-E85D-F89A-267BBF060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DB70E-7B1D-AC89-57FB-202CBF7F8C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0AE152-1D59-8AE3-393B-7699BEFDE5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CFD491-A57D-5AC5-792A-9E5DEBA25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B9BEF-9B41-5790-1B96-90C9B2FF1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D2030F-B797-D12A-FC7A-DAE683632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91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99CFE3-470B-6075-7A67-C4C5DDCCF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29402-0340-98B4-269D-3EACD9B82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15AFB-D3D0-F799-0120-A3B7062243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6E21A-F4B5-3D45-8FB8-AF05243CD731}" type="datetimeFigureOut">
              <a:rPr lang="en-US" smtClean="0"/>
              <a:t>7/1/24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9891E-DAF8-52BC-B8B5-DDE0D459D1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F05C6-B8B2-E2ED-43B0-BF33328A19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5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fenced in area with a small shed and a small building&#10;&#10;Description automatically generated">
            <a:extLst>
              <a:ext uri="{FF2B5EF4-FFF2-40B4-BE49-F238E27FC236}">
                <a16:creationId xmlns:a16="http://schemas.microsoft.com/office/drawing/2014/main" id="{2C09594A-2FF4-E899-B419-040191035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978" y="0"/>
            <a:ext cx="9165022" cy="68737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D4EC68-9E3C-EBA0-D939-7BF8955F45A7}"/>
              </a:ext>
            </a:extLst>
          </p:cNvPr>
          <p:cNvSpPr txBox="1"/>
          <p:nvPr/>
        </p:nvSpPr>
        <p:spPr>
          <a:xfrm>
            <a:off x="8492359" y="1334814"/>
            <a:ext cx="1345325" cy="3783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UPS shed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BDD4B7-1255-9F1F-FE19-CE4D1A3E32FF}"/>
              </a:ext>
            </a:extLst>
          </p:cNvPr>
          <p:cNvCxnSpPr>
            <a:cxnSpLocks/>
          </p:cNvCxnSpPr>
          <p:nvPr/>
        </p:nvCxnSpPr>
        <p:spPr>
          <a:xfrm>
            <a:off x="9165021" y="1713186"/>
            <a:ext cx="0" cy="89409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0099352-9F5F-3167-D7C0-450743D11532}"/>
              </a:ext>
            </a:extLst>
          </p:cNvPr>
          <p:cNvSpPr txBox="1"/>
          <p:nvPr/>
        </p:nvSpPr>
        <p:spPr>
          <a:xfrm>
            <a:off x="5555569" y="1713186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40V supply panel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B24E0FE-3ED2-761B-A4B7-0690E5E3D69C}"/>
              </a:ext>
            </a:extLst>
          </p:cNvPr>
          <p:cNvCxnSpPr>
            <a:cxnSpLocks/>
          </p:cNvCxnSpPr>
          <p:nvPr/>
        </p:nvCxnSpPr>
        <p:spPr>
          <a:xfrm>
            <a:off x="6228232" y="2322786"/>
            <a:ext cx="0" cy="89409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5AB9AAB-DAA5-59C4-02B9-2DBA822D16E4}"/>
              </a:ext>
            </a:extLst>
          </p:cNvPr>
          <p:cNvSpPr txBox="1"/>
          <p:nvPr/>
        </p:nvSpPr>
        <p:spPr>
          <a:xfrm>
            <a:off x="6192867" y="4543666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transformer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70FB71-492B-F07E-91A4-216829C54E93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6623222" y="3595816"/>
            <a:ext cx="242308" cy="94785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5E796ED1-CE09-4F6A-A887-BA4777327028}"/>
              </a:ext>
            </a:extLst>
          </p:cNvPr>
          <p:cNvSpPr/>
          <p:nvPr/>
        </p:nvSpPr>
        <p:spPr>
          <a:xfrm rot="21442221">
            <a:off x="8643084" y="4297531"/>
            <a:ext cx="2051222" cy="4731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602079-7786-889C-53F0-9A0520863BB1}"/>
              </a:ext>
            </a:extLst>
          </p:cNvPr>
          <p:cNvSpPr txBox="1"/>
          <p:nvPr/>
        </p:nvSpPr>
        <p:spPr>
          <a:xfrm>
            <a:off x="8348197" y="5189997"/>
            <a:ext cx="2070772" cy="3693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new concrete pad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8663229-9815-9625-A308-16EE76C0DB0D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9032789" y="4770471"/>
            <a:ext cx="646761" cy="374343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99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mall shed with a window&#10;&#10;Description automatically generated">
            <a:extLst>
              <a:ext uri="{FF2B5EF4-FFF2-40B4-BE49-F238E27FC236}">
                <a16:creationId xmlns:a16="http://schemas.microsoft.com/office/drawing/2014/main" id="{7A3AB7E9-75E8-AFD3-64E8-6859ACAC9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E796ED1-CE09-4F6A-A887-BA4777327028}"/>
              </a:ext>
            </a:extLst>
          </p:cNvPr>
          <p:cNvSpPr/>
          <p:nvPr/>
        </p:nvSpPr>
        <p:spPr>
          <a:xfrm rot="21442221">
            <a:off x="4810873" y="5538016"/>
            <a:ext cx="2278146" cy="7548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602079-7786-889C-53F0-9A0520863BB1}"/>
              </a:ext>
            </a:extLst>
          </p:cNvPr>
          <p:cNvSpPr txBox="1"/>
          <p:nvPr/>
        </p:nvSpPr>
        <p:spPr>
          <a:xfrm>
            <a:off x="815221" y="5903220"/>
            <a:ext cx="2070772" cy="3693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new concrete pad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8663229-9815-9625-A308-16EE76C0DB0D}"/>
              </a:ext>
            </a:extLst>
          </p:cNvPr>
          <p:cNvCxnSpPr>
            <a:cxnSpLocks/>
            <a:stCxn id="19" idx="3"/>
            <a:endCxn id="18" idx="1"/>
          </p:cNvCxnSpPr>
          <p:nvPr/>
        </p:nvCxnSpPr>
        <p:spPr>
          <a:xfrm flipV="1">
            <a:off x="2885993" y="5967679"/>
            <a:ext cx="1926079" cy="120207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387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power supply system&#10;&#10;Description automatically generated">
            <a:extLst>
              <a:ext uri="{FF2B5EF4-FFF2-40B4-BE49-F238E27FC236}">
                <a16:creationId xmlns:a16="http://schemas.microsoft.com/office/drawing/2014/main" id="{1CECC8A9-C89D-3568-3E27-7A769C448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3406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838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3A36014-2A61-BCBC-4474-076240594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7433"/>
            <a:ext cx="9144000" cy="1655762"/>
          </a:xfrm>
        </p:spPr>
        <p:txBody>
          <a:bodyPr/>
          <a:lstStyle/>
          <a:p>
            <a:r>
              <a:rPr lang="en-US" dirty="0"/>
              <a:t>Supply panel PDP-3</a:t>
            </a:r>
          </a:p>
        </p:txBody>
      </p:sp>
      <p:pic>
        <p:nvPicPr>
          <p:cNvPr id="6" name="Picture 5" descr="A close up of a switch&#10;&#10;Description automatically generated">
            <a:extLst>
              <a:ext uri="{FF2B5EF4-FFF2-40B4-BE49-F238E27FC236}">
                <a16:creationId xmlns:a16="http://schemas.microsoft.com/office/drawing/2014/main" id="{2023B141-5050-F40A-1AB5-90BDFCD3BF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27" t="12772" r="23265"/>
          <a:stretch/>
        </p:blipFill>
        <p:spPr>
          <a:xfrm>
            <a:off x="7191632" y="1655762"/>
            <a:ext cx="4757352" cy="5084805"/>
          </a:xfrm>
          <a:prstGeom prst="rect">
            <a:avLst/>
          </a:prstGeom>
        </p:spPr>
      </p:pic>
      <p:pic>
        <p:nvPicPr>
          <p:cNvPr id="8" name="Picture 7" descr="A metal box with a white pipe&#10;&#10;Description automatically generated with medium confidence">
            <a:extLst>
              <a:ext uri="{FF2B5EF4-FFF2-40B4-BE49-F238E27FC236}">
                <a16:creationId xmlns:a16="http://schemas.microsoft.com/office/drawing/2014/main" id="{18F8A146-AB38-5932-6BAB-75C580403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469081" y="1667498"/>
            <a:ext cx="5777469" cy="43331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7DAF50-3DEA-7AC3-3702-5A5F630EA8DC}"/>
              </a:ext>
            </a:extLst>
          </p:cNvPr>
          <p:cNvSpPr txBox="1"/>
          <p:nvPr/>
        </p:nvSpPr>
        <p:spPr>
          <a:xfrm>
            <a:off x="719957" y="1146457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40V supply panel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813551-EEB2-9F56-9639-C44F33BBB3C7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2065282" y="1469623"/>
            <a:ext cx="2427038" cy="34125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3557DC1-F2EA-A6E5-5344-CDF63C840130}"/>
              </a:ext>
            </a:extLst>
          </p:cNvPr>
          <p:cNvSpPr txBox="1"/>
          <p:nvPr/>
        </p:nvSpPr>
        <p:spPr>
          <a:xfrm>
            <a:off x="512306" y="3567482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transformer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4128D53-4EC1-FA47-7D19-F34E9740F42C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1857631" y="2821812"/>
            <a:ext cx="2912077" cy="106883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572F7F-F1F7-C4F2-7286-ACAFE2A7736A}"/>
              </a:ext>
            </a:extLst>
          </p:cNvPr>
          <p:cNvSpPr txBox="1"/>
          <p:nvPr/>
        </p:nvSpPr>
        <p:spPr>
          <a:xfrm>
            <a:off x="9176098" y="500126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breaker for transformer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5D08A07-D192-F69C-7411-3EB1C7A5E67B}"/>
              </a:ext>
            </a:extLst>
          </p:cNvPr>
          <p:cNvCxnSpPr>
            <a:cxnSpLocks/>
          </p:cNvCxnSpPr>
          <p:nvPr/>
        </p:nvCxnSpPr>
        <p:spPr>
          <a:xfrm>
            <a:off x="9764962" y="1156629"/>
            <a:ext cx="0" cy="1665183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791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3A36014-2A61-BCBC-4474-076240594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7433"/>
            <a:ext cx="9144000" cy="1655762"/>
          </a:xfrm>
        </p:spPr>
        <p:txBody>
          <a:bodyPr/>
          <a:lstStyle/>
          <a:p>
            <a:r>
              <a:rPr lang="en-US" dirty="0"/>
              <a:t>HCRO main power distribution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5D08A07-D192-F69C-7411-3EB1C7A5E67B}"/>
              </a:ext>
            </a:extLst>
          </p:cNvPr>
          <p:cNvCxnSpPr>
            <a:cxnSpLocks/>
          </p:cNvCxnSpPr>
          <p:nvPr/>
        </p:nvCxnSpPr>
        <p:spPr>
          <a:xfrm>
            <a:off x="9764962" y="1156629"/>
            <a:ext cx="0" cy="1665183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8ECED7F0-8BC3-C364-0E05-E737D0A60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913" y="684943"/>
            <a:ext cx="9793087" cy="6167022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74EB158-2EE8-B9C6-DEAE-AE28E9114C87}"/>
              </a:ext>
            </a:extLst>
          </p:cNvPr>
          <p:cNvSpPr/>
          <p:nvPr/>
        </p:nvSpPr>
        <p:spPr>
          <a:xfrm>
            <a:off x="9122979" y="4939862"/>
            <a:ext cx="3069021" cy="149246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557DC1-F2EA-A6E5-5344-CDF63C840130}"/>
              </a:ext>
            </a:extLst>
          </p:cNvPr>
          <p:cNvSpPr txBox="1"/>
          <p:nvPr/>
        </p:nvSpPr>
        <p:spPr>
          <a:xfrm>
            <a:off x="8147546" y="6173057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transformer</a:t>
            </a:r>
          </a:p>
        </p:txBody>
      </p:sp>
    </p:spTree>
    <p:extLst>
      <p:ext uri="{BB962C8B-B14F-4D97-AF65-F5344CB8AC3E}">
        <p14:creationId xmlns:p14="http://schemas.microsoft.com/office/powerpoint/2010/main" val="1402885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30</Words>
  <Application>Microsoft Macintosh PowerPoint</Application>
  <PresentationFormat>Widescreen</PresentationFormat>
  <Paragraphs>11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Pollak</dc:creator>
  <cp:lastModifiedBy>Alex Pollak</cp:lastModifiedBy>
  <cp:revision>3</cp:revision>
  <dcterms:created xsi:type="dcterms:W3CDTF">2024-07-01T22:14:21Z</dcterms:created>
  <dcterms:modified xsi:type="dcterms:W3CDTF">2024-07-01T22:37:09Z</dcterms:modified>
</cp:coreProperties>
</file>

<file path=docProps/thumbnail.jpeg>
</file>